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013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C3C37F8-7A1B-482B-A237-5C8603FD80A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7DF2627-410E-421D-922E-8376CD6F7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37F8-7A1B-482B-A237-5C8603FD80A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2627-410E-421D-922E-8376CD6F7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37F8-7A1B-482B-A237-5C8603FD80A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2627-410E-421D-922E-8376CD6F7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37F8-7A1B-482B-A237-5C8603FD80A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2627-410E-421D-922E-8376CD6F7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37F8-7A1B-482B-A237-5C8603FD80A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2627-410E-421D-922E-8376CD6F7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37F8-7A1B-482B-A237-5C8603FD80A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2627-410E-421D-922E-8376CD6F71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37F8-7A1B-482B-A237-5C8603FD80A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2627-410E-421D-922E-8376CD6F711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37F8-7A1B-482B-A237-5C8603FD80A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2627-410E-421D-922E-8376CD6F7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37F8-7A1B-482B-A237-5C8603FD80A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F2627-410E-421D-922E-8376CD6F7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C3C37F8-7A1B-482B-A237-5C8603FD80A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7DF2627-410E-421D-922E-8376CD6F7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C3C37F8-7A1B-482B-A237-5C8603FD80A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7DF2627-410E-421D-922E-8376CD6F7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C3C37F8-7A1B-482B-A237-5C8603FD80AA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7DF2627-410E-421D-922E-8376CD6F71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67000"/>
            <a:ext cx="9144000" cy="914400"/>
          </a:xfrm>
        </p:spPr>
        <p:txBody>
          <a:bodyPr/>
          <a:lstStyle/>
          <a:p>
            <a:r>
              <a:rPr lang="en-US" dirty="0" smtClean="0"/>
              <a:t>Research with the Super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547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does the word “research” mean?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Research means “a careful study and investigation for the purpose of discovering and explaining new knowledge”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What are you suppose to do for your teachers?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2294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85800"/>
            <a:ext cx="64770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Super 3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 smtClean="0"/>
          </a:p>
          <a:p>
            <a:pPr marL="0" indent="0"/>
            <a:r>
              <a:rPr lang="en-US" sz="3200" dirty="0" smtClean="0"/>
              <a:t>1.  Plan</a:t>
            </a:r>
          </a:p>
          <a:p>
            <a:pPr marL="0" indent="0"/>
            <a:r>
              <a:rPr lang="en-US" sz="3200" dirty="0" smtClean="0"/>
              <a:t>2.  Do</a:t>
            </a:r>
          </a:p>
          <a:p>
            <a:pPr marL="0" indent="0"/>
            <a:r>
              <a:rPr lang="en-US" sz="3200" dirty="0" smtClean="0"/>
              <a:t>3.  Review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5049619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85800"/>
            <a:ext cx="65532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Plan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371600"/>
            <a:ext cx="5715000" cy="3581400"/>
          </a:xfrm>
        </p:spPr>
        <p:txBody>
          <a:bodyPr/>
          <a:lstStyle/>
          <a:p>
            <a:r>
              <a:rPr lang="en-US" dirty="0" smtClean="0"/>
              <a:t>What do I need to learn about to get the job done?</a:t>
            </a:r>
          </a:p>
          <a:p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What topic am I to write about?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What are sources?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How many sources of information do I need?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Where will I find these sources?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What is the product to look like when I am done?</a:t>
            </a:r>
          </a:p>
          <a:p>
            <a:pPr marL="0" indent="0">
              <a:buNone/>
            </a:pPr>
            <a:endParaRPr lang="en-US" sz="2000" b="0" dirty="0" smtClean="0"/>
          </a:p>
          <a:p>
            <a:pPr marL="457200" indent="-457200">
              <a:buAutoNum type="arabicPeriod" startAt="2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133368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85800"/>
            <a:ext cx="66294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43000"/>
            <a:ext cx="5791200" cy="4572000"/>
          </a:xfrm>
        </p:spPr>
        <p:txBody>
          <a:bodyPr/>
          <a:lstStyle/>
          <a:p>
            <a:r>
              <a:rPr lang="en-US" dirty="0" smtClean="0"/>
              <a:t>How can I use what I’ve learned to make something?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Write down on paper 3 facts you found out in each source.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Create a story line for your facts. Use your own words </a:t>
            </a:r>
            <a:r>
              <a:rPr lang="en-US" sz="2000" dirty="0" smtClean="0"/>
              <a:t>do not copy </a:t>
            </a:r>
            <a:r>
              <a:rPr lang="en-US" sz="2000" b="0" dirty="0" smtClean="0"/>
              <a:t>from source.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Are there pictures I can use to help tell about the facts.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How to present the final product: paper? Poster board? Publish like a book? Power Point?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Present your product to your class/teacher?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23173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85800"/>
            <a:ext cx="6705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I do what I was supposed to do?</a:t>
            </a:r>
          </a:p>
          <a:p>
            <a:r>
              <a:rPr lang="en-US" dirty="0" smtClean="0"/>
              <a:t>How could I do it better?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Evaluate what you did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Did the students/teacher get what you were talking about?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Could you have presented it different? Would it help?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What would you do next time? 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30546527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85800"/>
            <a:ext cx="66294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Books for animals: where they are located in the library.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Use OPAC to find your topic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If there is no book in our library, use the encyclopedia online.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Internet websites on your topic.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66910440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44</TotalTime>
  <Words>279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Research with the Super 3</vt:lpstr>
      <vt:lpstr>What does the word “research” mean?</vt:lpstr>
      <vt:lpstr>Super 3</vt:lpstr>
      <vt:lpstr>Plan </vt:lpstr>
      <vt:lpstr>Do</vt:lpstr>
      <vt:lpstr>Review</vt:lpstr>
      <vt:lpstr>Sources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with the Super 3</dc:title>
  <dc:creator>Toney, Cathy</dc:creator>
  <cp:lastModifiedBy>Toney, Cathy</cp:lastModifiedBy>
  <cp:revision>10</cp:revision>
  <dcterms:created xsi:type="dcterms:W3CDTF">2014-02-14T19:46:47Z</dcterms:created>
  <dcterms:modified xsi:type="dcterms:W3CDTF">2014-02-18T14:54:49Z</dcterms:modified>
</cp:coreProperties>
</file>